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Times New Roman" charset="1" panose="02030502070405020303"/>
      <p:regular r:id="rId13"/>
    </p:embeddedFont>
    <p:embeddedFont>
      <p:font typeface="Kingred Modern" charset="1" panose="00000000000000000000"/>
      <p:regular r:id="rId14"/>
    </p:embeddedFont>
    <p:embeddedFont>
      <p:font typeface="Helvetica World" charset="1" panose="020B050004000002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huggingface.co/spaces/saranbalan/multimodel_Ai"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2123824" y="3748624"/>
            <a:ext cx="12951349" cy="2165351"/>
          </a:xfrm>
          <a:prstGeom prst="rect">
            <a:avLst/>
          </a:prstGeom>
        </p:spPr>
        <p:txBody>
          <a:bodyPr anchor="t" rtlCol="false" tIns="0" lIns="0" bIns="0" rIns="0">
            <a:spAutoFit/>
          </a:bodyPr>
          <a:lstStyle/>
          <a:p>
            <a:pPr algn="ctr">
              <a:lnSpc>
                <a:spcPts val="5599"/>
              </a:lnSpc>
            </a:pPr>
            <a:r>
              <a:rPr lang="en-US" sz="3999">
                <a:solidFill>
                  <a:srgbClr val="6E4823"/>
                </a:solidFill>
                <a:latin typeface="Times New Roman"/>
                <a:ea typeface="Times New Roman"/>
                <a:cs typeface="Times New Roman"/>
                <a:sym typeface="Times New Roman"/>
              </a:rPr>
              <a:t>TRANSART: A MULTIMODAL APPLICATION FOR VERNACULAR LANGUAGE TRANSLATION AND IMAGE SYNTHESIS</a:t>
            </a:r>
          </a:p>
        </p:txBody>
      </p:sp>
      <p:sp>
        <p:nvSpPr>
          <p:cNvPr name="TextBox 14" id="14"/>
          <p:cNvSpPr txBox="true"/>
          <p:nvPr/>
        </p:nvSpPr>
        <p:spPr>
          <a:xfrm rot="0">
            <a:off x="12273572" y="6256785"/>
            <a:ext cx="6681146" cy="1460500"/>
          </a:xfrm>
          <a:prstGeom prst="rect">
            <a:avLst/>
          </a:prstGeom>
        </p:spPr>
        <p:txBody>
          <a:bodyPr anchor="t" rtlCol="false" tIns="0" lIns="0" bIns="0" rIns="0">
            <a:spAutoFit/>
          </a:bodyPr>
          <a:lstStyle/>
          <a:p>
            <a:pPr algn="l">
              <a:lnSpc>
                <a:spcPts val="5599"/>
              </a:lnSpc>
            </a:pPr>
            <a:r>
              <a:rPr lang="en-US" sz="3999">
                <a:solidFill>
                  <a:srgbClr val="A4835C"/>
                </a:solidFill>
                <a:latin typeface="Times New Roman"/>
                <a:ea typeface="Times New Roman"/>
                <a:cs typeface="Times New Roman"/>
                <a:sym typeface="Times New Roman"/>
              </a:rPr>
              <a:t>By </a:t>
            </a:r>
          </a:p>
          <a:p>
            <a:pPr algn="l">
              <a:lnSpc>
                <a:spcPts val="5599"/>
              </a:lnSpc>
              <a:spcBef>
                <a:spcPct val="0"/>
              </a:spcBef>
            </a:pPr>
            <a:r>
              <a:rPr lang="en-US" sz="3999">
                <a:solidFill>
                  <a:srgbClr val="A4835C"/>
                </a:solidFill>
                <a:latin typeface="Times New Roman"/>
                <a:ea typeface="Times New Roman"/>
                <a:cs typeface="Times New Roman"/>
                <a:sym typeface="Times New Roman"/>
              </a:rPr>
              <a:t>SARAN 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417495" y="1757212"/>
            <a:ext cx="11453010"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PROJECT GOALS</a:t>
            </a:r>
          </a:p>
        </p:txBody>
      </p:sp>
      <p:sp>
        <p:nvSpPr>
          <p:cNvPr name="TextBox 14" id="14"/>
          <p:cNvSpPr txBox="true"/>
          <p:nvPr/>
        </p:nvSpPr>
        <p:spPr>
          <a:xfrm rot="0">
            <a:off x="4302510" y="4179957"/>
            <a:ext cx="4229946" cy="3975157"/>
          </a:xfrm>
          <a:prstGeom prst="rect">
            <a:avLst/>
          </a:prstGeom>
        </p:spPr>
        <p:txBody>
          <a:bodyPr anchor="t" rtlCol="false" tIns="0" lIns="0" bIns="0" rIns="0">
            <a:spAutoFit/>
          </a:bodyPr>
          <a:lstStyle/>
          <a:p>
            <a:pPr algn="l">
              <a:lnSpc>
                <a:spcPts val="4546"/>
              </a:lnSpc>
            </a:pPr>
            <a:r>
              <a:rPr lang="en-US" sz="3247">
                <a:solidFill>
                  <a:srgbClr val="A4835C"/>
                </a:solidFill>
                <a:latin typeface="Helvetica World"/>
                <a:ea typeface="Helvetica World"/>
                <a:cs typeface="Helvetica World"/>
                <a:sym typeface="Helvetica World"/>
              </a:rPr>
              <a:t>Develop a web-based application that translates Tamil text to English, generates relevant images, and provides creative text output.</a:t>
            </a:r>
          </a:p>
        </p:txBody>
      </p:sp>
      <p:sp>
        <p:nvSpPr>
          <p:cNvPr name="TextBox 15" id="15"/>
          <p:cNvSpPr txBox="true"/>
          <p:nvPr/>
        </p:nvSpPr>
        <p:spPr>
          <a:xfrm rot="0">
            <a:off x="3521074" y="4132332"/>
            <a:ext cx="757761" cy="917220"/>
          </a:xfrm>
          <a:prstGeom prst="rect">
            <a:avLst/>
          </a:prstGeom>
        </p:spPr>
        <p:txBody>
          <a:bodyPr anchor="t" rtlCol="false" tIns="0" lIns="0" bIns="0" rIns="0">
            <a:spAutoFit/>
          </a:bodyPr>
          <a:lstStyle/>
          <a:p>
            <a:pPr algn="ctr">
              <a:lnSpc>
                <a:spcPts val="7494"/>
              </a:lnSpc>
            </a:pPr>
            <a:r>
              <a:rPr lang="en-US" sz="5353">
                <a:solidFill>
                  <a:srgbClr val="6E4823"/>
                </a:solidFill>
                <a:latin typeface="Kingred Modern"/>
                <a:ea typeface="Kingred Modern"/>
                <a:cs typeface="Kingred Modern"/>
                <a:sym typeface="Kingred Modern"/>
              </a:rPr>
              <a:t>1.</a:t>
            </a:r>
          </a:p>
        </p:txBody>
      </p:sp>
      <p:sp>
        <p:nvSpPr>
          <p:cNvPr name="TextBox 16" id="16"/>
          <p:cNvSpPr txBox="true"/>
          <p:nvPr/>
        </p:nvSpPr>
        <p:spPr>
          <a:xfrm rot="0">
            <a:off x="10052217" y="4170432"/>
            <a:ext cx="4818287" cy="4631055"/>
          </a:xfrm>
          <a:prstGeom prst="rect">
            <a:avLst/>
          </a:prstGeom>
        </p:spPr>
        <p:txBody>
          <a:bodyPr anchor="t" rtlCol="false" tIns="0" lIns="0" bIns="0" rIns="0">
            <a:spAutoFit/>
          </a:bodyPr>
          <a:lstStyle/>
          <a:p>
            <a:pPr algn="l">
              <a:lnSpc>
                <a:spcPts val="4620"/>
              </a:lnSpc>
            </a:pPr>
            <a:r>
              <a:rPr lang="en-US" sz="3300">
                <a:solidFill>
                  <a:srgbClr val="A4835C"/>
                </a:solidFill>
                <a:latin typeface="Helvetica World"/>
                <a:ea typeface="Helvetica World"/>
                <a:cs typeface="Helvetica World"/>
                <a:sym typeface="Helvetica World"/>
              </a:rPr>
              <a:t>The project demonstrates how AI models can be integrated to provide seamless and interactive content translation and generation, supporting educational and creative applications.</a:t>
            </a:r>
          </a:p>
        </p:txBody>
      </p:sp>
      <p:sp>
        <p:nvSpPr>
          <p:cNvPr name="TextBox 17" id="17"/>
          <p:cNvSpPr txBox="true"/>
          <p:nvPr/>
        </p:nvSpPr>
        <p:spPr>
          <a:xfrm rot="0">
            <a:off x="9275406" y="4132332"/>
            <a:ext cx="757761" cy="917220"/>
          </a:xfrm>
          <a:prstGeom prst="rect">
            <a:avLst/>
          </a:prstGeom>
        </p:spPr>
        <p:txBody>
          <a:bodyPr anchor="t" rtlCol="false" tIns="0" lIns="0" bIns="0" rIns="0">
            <a:spAutoFit/>
          </a:bodyPr>
          <a:lstStyle/>
          <a:p>
            <a:pPr algn="ctr">
              <a:lnSpc>
                <a:spcPts val="7494"/>
              </a:lnSpc>
            </a:pPr>
            <a:r>
              <a:rPr lang="en-US" sz="5353">
                <a:solidFill>
                  <a:srgbClr val="6E4823"/>
                </a:solidFill>
                <a:latin typeface="Kingred Modern"/>
                <a:ea typeface="Kingred Modern"/>
                <a:cs typeface="Kingred Modern"/>
                <a:sym typeface="Kingred Modern"/>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4510533" y="565991"/>
            <a:ext cx="9791436"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KEY FEATURES</a:t>
            </a:r>
          </a:p>
        </p:txBody>
      </p:sp>
      <p:sp>
        <p:nvSpPr>
          <p:cNvPr name="TextBox 14" id="14"/>
          <p:cNvSpPr txBox="true"/>
          <p:nvPr/>
        </p:nvSpPr>
        <p:spPr>
          <a:xfrm rot="0">
            <a:off x="1316729" y="2217231"/>
            <a:ext cx="4774704" cy="581025"/>
          </a:xfrm>
          <a:prstGeom prst="rect">
            <a:avLst/>
          </a:prstGeom>
        </p:spPr>
        <p:txBody>
          <a:bodyPr anchor="t" rtlCol="false" tIns="0" lIns="0" bIns="0" rIns="0">
            <a:spAutoFit/>
          </a:bodyPr>
          <a:lstStyle/>
          <a:p>
            <a:pPr algn="ctr">
              <a:lnSpc>
                <a:spcPts val="4200"/>
              </a:lnSpc>
              <a:spcBef>
                <a:spcPct val="0"/>
              </a:spcBef>
            </a:pPr>
            <a:r>
              <a:rPr lang="en-US" sz="3000" u="sng">
                <a:solidFill>
                  <a:srgbClr val="6E4823"/>
                </a:solidFill>
                <a:latin typeface="Times New Roman"/>
                <a:ea typeface="Times New Roman"/>
                <a:cs typeface="Times New Roman"/>
                <a:sym typeface="Times New Roman"/>
              </a:rPr>
              <a:t>AUDIO TRANSCRIPTION</a:t>
            </a:r>
          </a:p>
        </p:txBody>
      </p:sp>
      <p:sp>
        <p:nvSpPr>
          <p:cNvPr name="TextBox 15" id="15"/>
          <p:cNvSpPr txBox="true"/>
          <p:nvPr/>
        </p:nvSpPr>
        <p:spPr>
          <a:xfrm rot="0">
            <a:off x="1316729" y="2874447"/>
            <a:ext cx="4621024" cy="43256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6E4823"/>
                </a:solidFill>
                <a:latin typeface="Times New Roman"/>
                <a:ea typeface="Times New Roman"/>
                <a:cs typeface="Times New Roman"/>
                <a:sym typeface="Times New Roman"/>
              </a:rPr>
              <a:t>USES THE GROQ API FOR TRANSCRIBING AUDIO FILES IN TAMIL, LEVERAGING A MODEL (WHISPER-LARGE-V3) TO PROVIDE ACCURATE TEXT OUTPUT.</a:t>
            </a:r>
          </a:p>
          <a:p>
            <a:pPr algn="l" marL="474979" indent="-237490" lvl="1">
              <a:lnSpc>
                <a:spcPts val="3079"/>
              </a:lnSpc>
              <a:buFont typeface="Arial"/>
              <a:buChar char="•"/>
            </a:pPr>
            <a:r>
              <a:rPr lang="en-US" sz="2199">
                <a:solidFill>
                  <a:srgbClr val="6E4823"/>
                </a:solidFill>
                <a:latin typeface="Times New Roman"/>
                <a:ea typeface="Times New Roman"/>
                <a:cs typeface="Times New Roman"/>
                <a:sym typeface="Times New Roman"/>
              </a:rPr>
              <a:t>THE DEEP TRANSLATOR LIBRARY TRANSLATES TAMIL TEXT TO ENGLISH</a:t>
            </a:r>
          </a:p>
          <a:p>
            <a:pPr algn="l">
              <a:lnSpc>
                <a:spcPts val="3079"/>
              </a:lnSpc>
            </a:pPr>
          </a:p>
        </p:txBody>
      </p:sp>
      <p:sp>
        <p:nvSpPr>
          <p:cNvPr name="TextBox 16" id="16"/>
          <p:cNvSpPr txBox="true"/>
          <p:nvPr/>
        </p:nvSpPr>
        <p:spPr>
          <a:xfrm rot="0">
            <a:off x="786300" y="2321997"/>
            <a:ext cx="757761" cy="523875"/>
          </a:xfrm>
          <a:prstGeom prst="rect">
            <a:avLst/>
          </a:prstGeom>
        </p:spPr>
        <p:txBody>
          <a:bodyPr anchor="t" rtlCol="false" tIns="0" lIns="0" bIns="0" rIns="0">
            <a:spAutoFit/>
          </a:bodyPr>
          <a:lstStyle/>
          <a:p>
            <a:pPr algn="ctr">
              <a:lnSpc>
                <a:spcPts val="4200"/>
              </a:lnSpc>
            </a:pPr>
            <a:r>
              <a:rPr lang="en-US" sz="3000">
                <a:solidFill>
                  <a:srgbClr val="6E4823"/>
                </a:solidFill>
                <a:latin typeface="Kingred Modern"/>
                <a:ea typeface="Kingred Modern"/>
                <a:cs typeface="Kingred Modern"/>
                <a:sym typeface="Kingred Modern"/>
              </a:rPr>
              <a:t>1.</a:t>
            </a:r>
          </a:p>
        </p:txBody>
      </p:sp>
      <p:sp>
        <p:nvSpPr>
          <p:cNvPr name="TextBox 17" id="17"/>
          <p:cNvSpPr txBox="true"/>
          <p:nvPr/>
        </p:nvSpPr>
        <p:spPr>
          <a:xfrm rot="0">
            <a:off x="7963017" y="4487577"/>
            <a:ext cx="4554197" cy="1114425"/>
          </a:xfrm>
          <a:prstGeom prst="rect">
            <a:avLst/>
          </a:prstGeom>
        </p:spPr>
        <p:txBody>
          <a:bodyPr anchor="t" rtlCol="false" tIns="0" lIns="0" bIns="0" rIns="0">
            <a:spAutoFit/>
          </a:bodyPr>
          <a:lstStyle/>
          <a:p>
            <a:pPr algn="l">
              <a:lnSpc>
                <a:spcPts val="4200"/>
              </a:lnSpc>
              <a:spcBef>
                <a:spcPct val="0"/>
              </a:spcBef>
            </a:pPr>
            <a:r>
              <a:rPr lang="en-US" sz="3000" u="sng">
                <a:solidFill>
                  <a:srgbClr val="6E4823"/>
                </a:solidFill>
                <a:latin typeface="Times New Roman"/>
                <a:ea typeface="Times New Roman"/>
                <a:cs typeface="Times New Roman"/>
                <a:sym typeface="Times New Roman"/>
              </a:rPr>
              <a:t>CREATIVE TEXT GENERATION</a:t>
            </a:r>
          </a:p>
        </p:txBody>
      </p:sp>
      <p:sp>
        <p:nvSpPr>
          <p:cNvPr name="TextBox 18" id="18"/>
          <p:cNvSpPr txBox="true"/>
          <p:nvPr/>
        </p:nvSpPr>
        <p:spPr>
          <a:xfrm rot="0">
            <a:off x="7572070" y="5728498"/>
            <a:ext cx="4211977" cy="4452258"/>
          </a:xfrm>
          <a:prstGeom prst="rect">
            <a:avLst/>
          </a:prstGeom>
        </p:spPr>
        <p:txBody>
          <a:bodyPr anchor="t" rtlCol="false" tIns="0" lIns="0" bIns="0" rIns="0">
            <a:spAutoFit/>
          </a:bodyPr>
          <a:lstStyle/>
          <a:p>
            <a:pPr algn="l" marL="492598" indent="-246299" lvl="1">
              <a:lnSpc>
                <a:spcPts val="3194"/>
              </a:lnSpc>
              <a:buFont typeface="Arial"/>
              <a:buChar char="•"/>
            </a:pPr>
            <a:r>
              <a:rPr lang="en-US" sz="2281">
                <a:solidFill>
                  <a:srgbClr val="6E4823"/>
                </a:solidFill>
                <a:latin typeface="Times New Roman"/>
                <a:ea typeface="Times New Roman"/>
                <a:cs typeface="Times New Roman"/>
                <a:sym typeface="Times New Roman"/>
              </a:rPr>
              <a:t>USES THE LLAMA-3.2-90B-TEXT-PREVIEW MODEL TO CREATE RESPONSES BASED ON TRANSLATED TEXT. THIS ALLOWS FOR FURTHER CREATIVE RESPONSES, USING AN LLM FOR CONVERSATIONAL OR DESCRIPTIVE OUTPUT.</a:t>
            </a:r>
          </a:p>
        </p:txBody>
      </p:sp>
      <p:sp>
        <p:nvSpPr>
          <p:cNvPr name="TextBox 19" id="19"/>
          <p:cNvSpPr txBox="true"/>
          <p:nvPr/>
        </p:nvSpPr>
        <p:spPr>
          <a:xfrm rot="0">
            <a:off x="12835211" y="2175314"/>
            <a:ext cx="4581372" cy="1114425"/>
          </a:xfrm>
          <a:prstGeom prst="rect">
            <a:avLst/>
          </a:prstGeom>
        </p:spPr>
        <p:txBody>
          <a:bodyPr anchor="t" rtlCol="false" tIns="0" lIns="0" bIns="0" rIns="0">
            <a:spAutoFit/>
          </a:bodyPr>
          <a:lstStyle/>
          <a:p>
            <a:pPr algn="ctr">
              <a:lnSpc>
                <a:spcPts val="4200"/>
              </a:lnSpc>
              <a:spcBef>
                <a:spcPct val="0"/>
              </a:spcBef>
            </a:pPr>
            <a:r>
              <a:rPr lang="en-US" sz="3000" u="sng">
                <a:solidFill>
                  <a:srgbClr val="6E4823"/>
                </a:solidFill>
                <a:latin typeface="Times New Roman"/>
                <a:ea typeface="Times New Roman"/>
                <a:cs typeface="Times New Roman"/>
                <a:sym typeface="Times New Roman"/>
              </a:rPr>
              <a:t>TEXT-TO-IMAGE GENERATION</a:t>
            </a:r>
          </a:p>
        </p:txBody>
      </p:sp>
      <p:sp>
        <p:nvSpPr>
          <p:cNvPr name="TextBox 20" id="20"/>
          <p:cNvSpPr txBox="true"/>
          <p:nvPr/>
        </p:nvSpPr>
        <p:spPr>
          <a:xfrm rot="0">
            <a:off x="12916304" y="2261039"/>
            <a:ext cx="757761" cy="523875"/>
          </a:xfrm>
          <a:prstGeom prst="rect">
            <a:avLst/>
          </a:prstGeom>
        </p:spPr>
        <p:txBody>
          <a:bodyPr anchor="t" rtlCol="false" tIns="0" lIns="0" bIns="0" rIns="0">
            <a:spAutoFit/>
          </a:bodyPr>
          <a:lstStyle/>
          <a:p>
            <a:pPr algn="ctr">
              <a:lnSpc>
                <a:spcPts val="4200"/>
              </a:lnSpc>
            </a:pPr>
            <a:r>
              <a:rPr lang="en-US" sz="3000">
                <a:solidFill>
                  <a:srgbClr val="6E4823"/>
                </a:solidFill>
                <a:latin typeface="Kingred Modern"/>
                <a:ea typeface="Kingred Modern"/>
                <a:cs typeface="Kingred Modern"/>
                <a:sym typeface="Kingred Modern"/>
              </a:rPr>
              <a:t>3.</a:t>
            </a:r>
          </a:p>
        </p:txBody>
      </p:sp>
      <p:sp>
        <p:nvSpPr>
          <p:cNvPr name="TextBox 21" id="21"/>
          <p:cNvSpPr txBox="true"/>
          <p:nvPr/>
        </p:nvSpPr>
        <p:spPr>
          <a:xfrm rot="0">
            <a:off x="13418364" y="3284022"/>
            <a:ext cx="4138894" cy="3628171"/>
          </a:xfrm>
          <a:prstGeom prst="rect">
            <a:avLst/>
          </a:prstGeom>
        </p:spPr>
        <p:txBody>
          <a:bodyPr anchor="t" rtlCol="false" tIns="0" lIns="0" bIns="0" rIns="0">
            <a:spAutoFit/>
          </a:bodyPr>
          <a:lstStyle/>
          <a:p>
            <a:pPr algn="l" marL="493032" indent="-246516" lvl="1">
              <a:lnSpc>
                <a:spcPts val="3197"/>
              </a:lnSpc>
              <a:buFont typeface="Arial"/>
              <a:buChar char="•"/>
            </a:pPr>
            <a:r>
              <a:rPr lang="en-US" sz="2283">
                <a:solidFill>
                  <a:srgbClr val="6E4823"/>
                </a:solidFill>
                <a:latin typeface="Times New Roman"/>
                <a:ea typeface="Times New Roman"/>
                <a:cs typeface="Times New Roman"/>
                <a:sym typeface="Times New Roman"/>
              </a:rPr>
              <a:t>THE HUGGING FACE API TO GENERATE IMAGES BASED ON THE TRANSLATED TEXT DESCRIPTION. IT INCLUDES ERROR HANDLING AND RETRY LOGIC TO HANDLE SERVER DELAYS.</a:t>
            </a:r>
          </a:p>
        </p:txBody>
      </p:sp>
      <p:sp>
        <p:nvSpPr>
          <p:cNvPr name="TextBox 22" id="22"/>
          <p:cNvSpPr txBox="true"/>
          <p:nvPr/>
        </p:nvSpPr>
        <p:spPr>
          <a:xfrm rot="0">
            <a:off x="7357656" y="4575294"/>
            <a:ext cx="757761" cy="523875"/>
          </a:xfrm>
          <a:prstGeom prst="rect">
            <a:avLst/>
          </a:prstGeom>
        </p:spPr>
        <p:txBody>
          <a:bodyPr anchor="t" rtlCol="false" tIns="0" lIns="0" bIns="0" rIns="0">
            <a:spAutoFit/>
          </a:bodyPr>
          <a:lstStyle/>
          <a:p>
            <a:pPr algn="ctr">
              <a:lnSpc>
                <a:spcPts val="4200"/>
              </a:lnSpc>
            </a:pPr>
            <a:r>
              <a:rPr lang="en-US" sz="3000">
                <a:solidFill>
                  <a:srgbClr val="6E4823"/>
                </a:solidFill>
                <a:latin typeface="Kingred Modern"/>
                <a:ea typeface="Kingred Modern"/>
                <a:cs typeface="Kingred Modern"/>
                <a:sym typeface="Kingred Modern"/>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710425" y="1401957"/>
            <a:ext cx="9791436"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CONCLUSION</a:t>
            </a:r>
          </a:p>
        </p:txBody>
      </p:sp>
      <p:sp>
        <p:nvSpPr>
          <p:cNvPr name="TextBox 14" id="14"/>
          <p:cNvSpPr txBox="true"/>
          <p:nvPr/>
        </p:nvSpPr>
        <p:spPr>
          <a:xfrm rot="0">
            <a:off x="2676117" y="2816724"/>
            <a:ext cx="13073255" cy="5626100"/>
          </a:xfrm>
          <a:prstGeom prst="rect">
            <a:avLst/>
          </a:prstGeom>
        </p:spPr>
        <p:txBody>
          <a:bodyPr anchor="t" rtlCol="false" tIns="0" lIns="0" bIns="0" rIns="0">
            <a:spAutoFit/>
          </a:bodyPr>
          <a:lstStyle/>
          <a:p>
            <a:pPr algn="just">
              <a:lnSpc>
                <a:spcPts val="4900"/>
              </a:lnSpc>
              <a:spcBef>
                <a:spcPct val="0"/>
              </a:spcBef>
            </a:pPr>
            <a:r>
              <a:rPr lang="en-US" sz="3500">
                <a:solidFill>
                  <a:srgbClr val="A4835C"/>
                </a:solidFill>
                <a:latin typeface="Times New Roman"/>
                <a:ea typeface="Times New Roman"/>
                <a:cs typeface="Times New Roman"/>
                <a:sym typeface="Times New Roman"/>
              </a:rPr>
              <a:t>The TransArt project successfully demonstrates the integration of multimodal AI capabilities within a user-friendly web application. By translating Tamil text into English, generating contextually relevant images, and producing creative written content, the application bridges language and visual communication effectively. This project highlights the utility of modern AI models, including neural machine translation, text-to-image generation, and creative text synthesis, showcasing their potential for educational and content creation purposes.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764980" y="7997490"/>
            <a:ext cx="3189446" cy="7187485"/>
          </a:xfrm>
          <a:custGeom>
            <a:avLst/>
            <a:gdLst/>
            <a:ahLst/>
            <a:cxnLst/>
            <a:rect r="r" b="b" t="t" l="l"/>
            <a:pathLst>
              <a:path h="7187485" w="3189446">
                <a:moveTo>
                  <a:pt x="0" y="0"/>
                </a:moveTo>
                <a:lnTo>
                  <a:pt x="3189446" y="0"/>
                </a:lnTo>
                <a:lnTo>
                  <a:pt x="3189446"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2138752" y="2798256"/>
            <a:ext cx="12382244" cy="6071470"/>
          </a:xfrm>
          <a:custGeom>
            <a:avLst/>
            <a:gdLst/>
            <a:ahLst/>
            <a:cxnLst/>
            <a:rect r="r" b="b" t="t" l="l"/>
            <a:pathLst>
              <a:path h="6071470" w="12382244">
                <a:moveTo>
                  <a:pt x="0" y="0"/>
                </a:moveTo>
                <a:lnTo>
                  <a:pt x="12382245" y="0"/>
                </a:lnTo>
                <a:lnTo>
                  <a:pt x="12382245" y="6071471"/>
                </a:lnTo>
                <a:lnTo>
                  <a:pt x="0" y="6071471"/>
                </a:lnTo>
                <a:lnTo>
                  <a:pt x="0" y="0"/>
                </a:lnTo>
                <a:close/>
              </a:path>
            </a:pathLst>
          </a:custGeom>
          <a:blipFill>
            <a:blip r:embed="rId10"/>
            <a:stretch>
              <a:fillRect l="0" t="0" r="0" b="0"/>
            </a:stretch>
          </a:blipFill>
        </p:spPr>
      </p:sp>
      <p:sp>
        <p:nvSpPr>
          <p:cNvPr name="TextBox 14" id="14"/>
          <p:cNvSpPr txBox="true"/>
          <p:nvPr/>
        </p:nvSpPr>
        <p:spPr>
          <a:xfrm rot="0">
            <a:off x="3434157" y="1074840"/>
            <a:ext cx="9791436"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WEB PAGE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417495" y="2216216"/>
            <a:ext cx="11453010"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PUBLIC LINK</a:t>
            </a:r>
          </a:p>
        </p:txBody>
      </p:sp>
      <p:sp>
        <p:nvSpPr>
          <p:cNvPr name="TextBox 14" id="14"/>
          <p:cNvSpPr txBox="true"/>
          <p:nvPr/>
        </p:nvSpPr>
        <p:spPr>
          <a:xfrm rot="0">
            <a:off x="0" y="4377669"/>
            <a:ext cx="18288000" cy="1749425"/>
          </a:xfrm>
          <a:prstGeom prst="rect">
            <a:avLst/>
          </a:prstGeom>
        </p:spPr>
        <p:txBody>
          <a:bodyPr anchor="t" rtlCol="false" tIns="0" lIns="0" bIns="0" rIns="0">
            <a:spAutoFit/>
          </a:bodyPr>
          <a:lstStyle/>
          <a:p>
            <a:pPr algn="ctr">
              <a:lnSpc>
                <a:spcPts val="7000"/>
              </a:lnSpc>
              <a:spcBef>
                <a:spcPct val="0"/>
              </a:spcBef>
            </a:pPr>
            <a:r>
              <a:rPr lang="en-US" sz="5000" u="sng">
                <a:solidFill>
                  <a:srgbClr val="6E4823"/>
                </a:solidFill>
                <a:latin typeface="Kingred Modern"/>
                <a:ea typeface="Kingred Modern"/>
                <a:cs typeface="Kingred Modern"/>
                <a:sym typeface="Kingred Modern"/>
                <a:hlinkClick r:id="rId10" tooltip="https://huggingface.co/spaces/saranbalan/multimodel_Ai"/>
              </a:rPr>
              <a:t>HTTPS://HUGGINGFACE.CO/SPACES/SARANBALAN/MULTIMODEL_AI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2807931" y="3010189"/>
            <a:ext cx="12672137" cy="4809071"/>
          </a:xfrm>
          <a:prstGeom prst="rect">
            <a:avLst/>
          </a:prstGeom>
        </p:spPr>
        <p:txBody>
          <a:bodyPr anchor="t" rtlCol="false" tIns="0" lIns="0" bIns="0" rIns="0">
            <a:spAutoFit/>
          </a:bodyPr>
          <a:lstStyle/>
          <a:p>
            <a:pPr algn="ctr">
              <a:lnSpc>
                <a:spcPts val="18651"/>
              </a:lnSpc>
            </a:pPr>
            <a:r>
              <a:rPr lang="en-US" sz="17431">
                <a:solidFill>
                  <a:srgbClr val="6E4823"/>
                </a:solidFill>
                <a:latin typeface="Kingred Modern"/>
                <a:ea typeface="Kingred Modern"/>
                <a:cs typeface="Kingred Modern"/>
                <a:sym typeface="Kingred Moder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DAGUk7NJWH0</dc:identifier>
  <dcterms:modified xsi:type="dcterms:W3CDTF">2011-08-01T06:04:30Z</dcterms:modified>
  <cp:revision>1</cp:revision>
  <dc:title>Non Text Magic Studio Magic Design for Presentations L&amp;P</dc:title>
</cp:coreProperties>
</file>